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974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7EEDA-6D7E-4701-8FCB-4D837F0BFDC6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B68A0-4E54-4D42-9707-69292BFF9F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916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39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3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420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4299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559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497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913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412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611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48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20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744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698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420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36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874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52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848010A-3C7A-4B26-B2FA-C026B418E10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BD46E-EEE3-462B-B38F-A59D9D90AD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1081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4864F1-1BF4-4FC8-8E11-D02CB0565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2941" y="1667435"/>
            <a:ext cx="9144000" cy="1116386"/>
          </a:xfrm>
        </p:spPr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«Система 5С»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629F328-83A4-4553-87E6-ACCE57C93B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0188" y="4718145"/>
            <a:ext cx="6409765" cy="1655762"/>
          </a:xfrm>
        </p:spPr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ООО «Якутский гормолзавод»</a:t>
            </a:r>
          </a:p>
          <a:p>
            <a:r>
              <a:rPr lang="ru-RU" dirty="0" err="1">
                <a:latin typeface="Arial Black" panose="020B0A04020102020204" pitchFamily="34" charset="0"/>
              </a:rPr>
              <a:t>Горковенко</a:t>
            </a:r>
            <a:r>
              <a:rPr lang="ru-RU" dirty="0">
                <a:latin typeface="Arial Black" panose="020B0A04020102020204" pitchFamily="34" charset="0"/>
              </a:rPr>
              <a:t> Альберт Игоревич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932FFF-EE61-4444-96E2-06B11B5F82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481" y="2946400"/>
            <a:ext cx="2044667" cy="147731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3F52AD2-4C56-4EC3-8F57-5A1E346039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148" y="2946400"/>
            <a:ext cx="1950122" cy="146070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DA2DF20-F228-4098-AE9F-C8AE5F2EF5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732" y="2946400"/>
            <a:ext cx="1950122" cy="146070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3654ACB-C95F-45F6-AB97-4CD4A75E61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16" y="2932297"/>
            <a:ext cx="1950122" cy="146070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B65C037-1616-4E80-9559-25AAD5D453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900" y="2946399"/>
            <a:ext cx="1950122" cy="146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09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C83904-BDD7-4F42-A3CE-62593745A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Как определить, что пришло время внедрять 5С?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407BEB-05CB-4E20-8FBF-4E9FFBD04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853248"/>
            <a:ext cx="10236230" cy="4395151"/>
          </a:xfrm>
        </p:spPr>
        <p:txBody>
          <a:bodyPr>
            <a:normAutofit/>
          </a:bodyPr>
          <a:lstStyle/>
          <a:p>
            <a:r>
              <a:rPr lang="ru-RU" sz="2800" dirty="0"/>
              <a:t>Используем Чек-Лист (тест) с вопросами на темы:</a:t>
            </a:r>
          </a:p>
          <a:p>
            <a:r>
              <a:rPr lang="ru-RU" sz="2800" dirty="0"/>
              <a:t>Организация труда</a:t>
            </a:r>
          </a:p>
          <a:p>
            <a:r>
              <a:rPr lang="ru-RU" sz="2800" dirty="0"/>
              <a:t>Поиск объектов</a:t>
            </a:r>
          </a:p>
          <a:p>
            <a:r>
              <a:rPr lang="ru-RU" sz="2800" dirty="0"/>
              <a:t>Лишние движения</a:t>
            </a:r>
          </a:p>
          <a:p>
            <a:r>
              <a:rPr lang="ru-RU" sz="2800" dirty="0"/>
              <a:t>Скопления вещей</a:t>
            </a:r>
          </a:p>
          <a:p>
            <a:r>
              <a:rPr lang="ru-RU" sz="2800" dirty="0"/>
              <a:t>Потери</a:t>
            </a:r>
          </a:p>
          <a:p>
            <a:r>
              <a:rPr lang="ru-RU" sz="2800" dirty="0"/>
              <a:t>Безопасность </a:t>
            </a:r>
          </a:p>
          <a:p>
            <a:pPr marL="0" indent="0">
              <a:buNone/>
            </a:pPr>
            <a:r>
              <a:rPr lang="ru-RU" sz="2800" dirty="0"/>
              <a:t>И </a:t>
            </a:r>
            <a:r>
              <a:rPr lang="ru-RU" sz="2800" dirty="0" err="1"/>
              <a:t>т.д</a:t>
            </a:r>
            <a:r>
              <a:rPr lang="ru-RU" sz="2800" dirty="0"/>
              <a:t> То что ухудшает работу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7398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96747C-55AA-4CF3-8951-E19921A3C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Ошибки внедрения 5С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828646-2CFD-4B7C-BA13-C38986DCA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270000"/>
            <a:ext cx="8946541" cy="497839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Отсутствие мотивации на внедрение у руководителя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Пустить внедрение «на самотек»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Излишний контроль (перегорание)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Принудительное внедрение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Массовое внедрение во всех рабочих зонах одновременно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Отсутствие чек-листов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2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32488A-993F-4D29-85DE-29E528F7D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812962"/>
          </a:xfrm>
        </p:spPr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Возьми бесплатно систему 5С и внедри ДЛЯ себя😎</a:t>
            </a:r>
            <a:br>
              <a:rPr lang="ru-RU" dirty="0">
                <a:latin typeface="Arial Black" panose="020B0A04020102020204" pitchFamily="34" charset="0"/>
              </a:rPr>
            </a:br>
            <a:br>
              <a:rPr lang="ru-RU" dirty="0">
                <a:latin typeface="Arial Black" panose="020B0A04020102020204" pitchFamily="34" charset="0"/>
              </a:rPr>
            </a:br>
            <a:br>
              <a:rPr lang="ru-RU" dirty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6E4901-B93F-44F6-9E29-9864AB99C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293" y="5666177"/>
            <a:ext cx="8946541" cy="791211"/>
          </a:xfrm>
        </p:spPr>
        <p:txBody>
          <a:bodyPr>
            <a:normAutofit/>
          </a:bodyPr>
          <a:lstStyle/>
          <a:p>
            <a:r>
              <a:rPr lang="ru-RU" sz="3600" dirty="0"/>
              <a:t>Спасибо за внимание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DF1FD02-F443-4CA3-9F2B-982B332F3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910" y="1870746"/>
            <a:ext cx="7048500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38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00A351-9D89-4EE3-BB05-7C7471993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0" y="609601"/>
            <a:ext cx="9404723" cy="1400530"/>
          </a:xfrm>
        </p:spPr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Что сейчас важно для нас?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241257-840A-48F1-AEA1-7E7BAFFCD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8544" y="1483958"/>
            <a:ext cx="8946541" cy="4886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В жизни каждого из нас</a:t>
            </a:r>
          </a:p>
          <a:p>
            <a:r>
              <a:rPr lang="ru-RU" sz="2400" dirty="0"/>
              <a:t>Время</a:t>
            </a:r>
          </a:p>
          <a:p>
            <a:r>
              <a:rPr lang="ru-RU" sz="2400" dirty="0"/>
              <a:t>Семья </a:t>
            </a:r>
          </a:p>
          <a:p>
            <a:r>
              <a:rPr lang="ru-RU" sz="2400" dirty="0"/>
              <a:t>Здоровье </a:t>
            </a:r>
          </a:p>
          <a:p>
            <a:pPr marL="0" indent="0">
              <a:buNone/>
            </a:pPr>
            <a:r>
              <a:rPr lang="ru-RU" sz="2400" dirty="0"/>
              <a:t>В работе , бизнесе и т.д.</a:t>
            </a:r>
          </a:p>
          <a:p>
            <a:pPr marL="457200" indent="-457200">
              <a:buAutoNum type="arabicPeriod"/>
            </a:pPr>
            <a:r>
              <a:rPr lang="ru-RU" sz="2400" dirty="0"/>
              <a:t>Время</a:t>
            </a:r>
          </a:p>
          <a:p>
            <a:pPr marL="457200" indent="-457200">
              <a:buAutoNum type="arabicPeriod"/>
            </a:pPr>
            <a:r>
              <a:rPr lang="ru-RU" sz="2400" dirty="0"/>
              <a:t>Производительность </a:t>
            </a:r>
          </a:p>
          <a:p>
            <a:pPr marL="457200" indent="-457200">
              <a:buAutoNum type="arabicPeriod"/>
            </a:pPr>
            <a:r>
              <a:rPr lang="ru-RU" sz="2400" dirty="0"/>
              <a:t>Безопасность, комфорт</a:t>
            </a:r>
          </a:p>
          <a:p>
            <a:pPr marL="457200" indent="-457200">
              <a:buAutoNum type="arabicPeriod"/>
            </a:pPr>
            <a:r>
              <a:rPr lang="ru-RU" sz="2400" dirty="0"/>
              <a:t>Прибыль</a:t>
            </a:r>
          </a:p>
          <a:p>
            <a:pPr marL="457200" indent="-457200">
              <a:buAutoNum type="arabicPeriod"/>
            </a:pPr>
            <a:r>
              <a:rPr lang="ru-RU" sz="2400" dirty="0"/>
              <a:t>Рост </a:t>
            </a:r>
          </a:p>
        </p:txBody>
      </p:sp>
    </p:spTree>
    <p:extLst>
      <p:ext uri="{BB962C8B-B14F-4D97-AF65-F5344CB8AC3E}">
        <p14:creationId xmlns:p14="http://schemas.microsoft.com/office/powerpoint/2010/main" val="229708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B4E1F91-890D-44CF-92B6-85E50A6F40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200" dirty="0">
                <a:latin typeface="+mn-lt"/>
              </a:rPr>
              <a:t>Система организации безопасного и эффективного рабочего места</a:t>
            </a:r>
          </a:p>
          <a:p>
            <a:endParaRPr lang="ru-RU" sz="3200" dirty="0">
              <a:latin typeface="+mn-lt"/>
            </a:endParaRPr>
          </a:p>
          <a:p>
            <a:endParaRPr lang="ru-RU" sz="3200" dirty="0">
              <a:latin typeface="+mn-lt"/>
            </a:endParaRPr>
          </a:p>
          <a:p>
            <a:r>
              <a:rPr lang="ru-RU" sz="3200" dirty="0">
                <a:latin typeface="+mn-lt"/>
              </a:rPr>
              <a:t>Плюсы</a:t>
            </a:r>
          </a:p>
          <a:p>
            <a:r>
              <a:rPr lang="ru-RU" sz="3200" dirty="0">
                <a:latin typeface="+mn-lt"/>
              </a:rPr>
              <a:t>Сокращение потерь</a:t>
            </a:r>
          </a:p>
          <a:p>
            <a:r>
              <a:rPr lang="ru-RU" sz="3200" dirty="0">
                <a:latin typeface="+mn-lt"/>
              </a:rPr>
              <a:t>Безопасность и комфорт</a:t>
            </a:r>
          </a:p>
          <a:p>
            <a:r>
              <a:rPr lang="ru-RU" sz="3200" dirty="0">
                <a:latin typeface="+mn-lt"/>
              </a:rPr>
              <a:t>Повышение производительности</a:t>
            </a:r>
          </a:p>
          <a:p>
            <a:r>
              <a:rPr lang="ru-RU" sz="3200" dirty="0">
                <a:latin typeface="+mn-lt"/>
              </a:rPr>
              <a:t>Экономия ресурсов</a:t>
            </a:r>
          </a:p>
          <a:p>
            <a:endParaRPr lang="ru-RU" sz="3200" dirty="0">
              <a:latin typeface="+mn-lt"/>
            </a:endParaRP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C6D9711-457B-49C5-B541-8D2E986A0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0" y="168238"/>
            <a:ext cx="9404723" cy="1400530"/>
          </a:xfrm>
        </p:spPr>
        <p:txBody>
          <a:bodyPr/>
          <a:lstStyle/>
          <a:p>
            <a:pPr algn="ctr"/>
            <a:r>
              <a:rPr lang="ru-RU" sz="5400" dirty="0">
                <a:latin typeface="Arial Black" panose="020B0A04020102020204" pitchFamily="34" charset="0"/>
              </a:rPr>
              <a:t>Система 5С</a:t>
            </a:r>
            <a:br>
              <a:rPr lang="ru-RU" sz="5400" dirty="0">
                <a:latin typeface="Arial Black" panose="020B0A04020102020204" pitchFamily="34" charset="0"/>
              </a:rPr>
            </a:br>
            <a:r>
              <a:rPr lang="ru-RU" sz="5400" dirty="0">
                <a:latin typeface="Arial Black" panose="020B0A04020102020204" pitchFamily="34" charset="0"/>
              </a:rPr>
              <a:t>Плюсы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2190236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C43535-4C8A-4C3E-A9DE-9B45FFFA1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Система делится на 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5 простых шагов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8CCBC7-942F-444E-9BCF-22225C172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1 Сортируйте</a:t>
            </a:r>
          </a:p>
          <a:p>
            <a:r>
              <a:rPr lang="ru-RU" sz="4000" dirty="0"/>
              <a:t>2 Соблюдайте порядок</a:t>
            </a:r>
          </a:p>
          <a:p>
            <a:r>
              <a:rPr lang="ru-RU" sz="4000" dirty="0"/>
              <a:t>3 Содержите в чистоте</a:t>
            </a:r>
          </a:p>
          <a:p>
            <a:r>
              <a:rPr lang="ru-RU" sz="4000" dirty="0"/>
              <a:t>4 Закрепление стандартами</a:t>
            </a:r>
          </a:p>
          <a:p>
            <a:r>
              <a:rPr lang="ru-RU" sz="4000" dirty="0"/>
              <a:t>5 Совершенствуйте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476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86078-18E9-47D0-A1C3-75D99607C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Шаг1 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Сортировка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08C400-AA1D-4F2D-AB03-52CB42881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Действие: Удалить все , что не используем</a:t>
            </a:r>
          </a:p>
          <a:p>
            <a:endParaRPr lang="ru-RU" sz="3200" dirty="0">
              <a:latin typeface="+mn-lt"/>
            </a:endParaRPr>
          </a:p>
          <a:p>
            <a:r>
              <a:rPr lang="ru-RU" sz="3200" dirty="0">
                <a:latin typeface="+mn-lt"/>
              </a:rPr>
              <a:t>Производительность</a:t>
            </a:r>
          </a:p>
          <a:p>
            <a:r>
              <a:rPr lang="ru-RU" sz="3200" dirty="0">
                <a:latin typeface="+mn-lt"/>
              </a:rPr>
              <a:t>Снижение травматизма</a:t>
            </a:r>
          </a:p>
          <a:p>
            <a:r>
              <a:rPr lang="ru-RU" sz="3200" dirty="0">
                <a:latin typeface="+mn-lt"/>
              </a:rPr>
              <a:t>Качество</a:t>
            </a:r>
          </a:p>
        </p:txBody>
      </p:sp>
    </p:spTree>
    <p:extLst>
      <p:ext uri="{BB962C8B-B14F-4D97-AF65-F5344CB8AC3E}">
        <p14:creationId xmlns:p14="http://schemas.microsoft.com/office/powerpoint/2010/main" val="1119950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AA5C2B-C309-45C3-99E3-C40EDB837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Шаг 2 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Соблюдать порядок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4515F6-C76B-4FCF-AE01-170B48629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+mn-lt"/>
              </a:rPr>
              <a:t>Действие: Каждая вещь на своем месте</a:t>
            </a:r>
          </a:p>
          <a:p>
            <a:endParaRPr lang="ru-RU" sz="2800" dirty="0">
              <a:latin typeface="+mn-lt"/>
            </a:endParaRPr>
          </a:p>
          <a:p>
            <a:r>
              <a:rPr lang="ru-RU" sz="2800" dirty="0">
                <a:latin typeface="+mn-lt"/>
              </a:rPr>
              <a:t>Время (сокращение потерь)</a:t>
            </a:r>
          </a:p>
          <a:p>
            <a:r>
              <a:rPr lang="ru-RU" sz="2800" dirty="0">
                <a:latin typeface="+mn-lt"/>
              </a:rPr>
              <a:t>Снижение утомляемости</a:t>
            </a:r>
          </a:p>
          <a:p>
            <a:r>
              <a:rPr lang="ru-RU" sz="2800" dirty="0">
                <a:latin typeface="+mn-lt"/>
              </a:rPr>
              <a:t>Снижение количества ошибок</a:t>
            </a:r>
          </a:p>
        </p:txBody>
      </p:sp>
    </p:spTree>
    <p:extLst>
      <p:ext uri="{BB962C8B-B14F-4D97-AF65-F5344CB8AC3E}">
        <p14:creationId xmlns:p14="http://schemas.microsoft.com/office/powerpoint/2010/main" val="986440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B82928-9143-4E8E-9C10-ACC54AFFE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Шаг 3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Содержи в чистоте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B073CF-A966-4B55-8202-B6D4E724E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>
                <a:latin typeface="+mn-lt"/>
              </a:rPr>
              <a:t>Действие: держать рабочее место в чистоте, подготовленном состоянии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800" dirty="0">
              <a:latin typeface="+mn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+mn-lt"/>
              </a:rPr>
              <a:t>Сокращение простоев( потеря времени)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+mn-lt"/>
              </a:rPr>
              <a:t>Улучшение условий труда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latin typeface="+mn-lt"/>
              </a:rPr>
              <a:t>Сокращение потерь связанных с загрязнением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775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947007-6812-4468-8183-14010DCC7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0" y="188558"/>
            <a:ext cx="9404723" cy="1884082"/>
          </a:xfrm>
        </p:spPr>
        <p:txBody>
          <a:bodyPr/>
          <a:lstStyle/>
          <a:p>
            <a:pPr algn="ctr"/>
            <a:r>
              <a:rPr lang="ru-RU" sz="4000" dirty="0">
                <a:latin typeface="Arial Black" panose="020B0A04020102020204" pitchFamily="34" charset="0"/>
              </a:rPr>
              <a:t>Шаг 4</a:t>
            </a:r>
            <a:br>
              <a:rPr lang="ru-RU" sz="4000" dirty="0">
                <a:latin typeface="Arial Black" panose="020B0A04020102020204" pitchFamily="34" charset="0"/>
              </a:rPr>
            </a:br>
            <a:r>
              <a:rPr lang="ru-RU" sz="4000" dirty="0">
                <a:latin typeface="Arial Black" panose="020B0A04020102020204" pitchFamily="34" charset="0"/>
              </a:rPr>
              <a:t>Стандартизируй</a:t>
            </a:r>
            <a:br>
              <a:rPr lang="ru-RU" sz="4000" dirty="0">
                <a:latin typeface="Arial Black" panose="020B0A04020102020204" pitchFamily="34" charset="0"/>
              </a:rPr>
            </a:br>
            <a:r>
              <a:rPr lang="ru-RU" sz="4000" dirty="0">
                <a:latin typeface="Arial Black" panose="020B0A04020102020204" pitchFamily="34" charset="0"/>
              </a:rPr>
              <a:t>(Инструкции)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DBDA0F-1D4B-45E9-9E16-C4C6F9BE6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832" y="2072640"/>
            <a:ext cx="10204768" cy="4511039"/>
          </a:xfrm>
        </p:spPr>
        <p:txBody>
          <a:bodyPr>
            <a:normAutofit lnSpcReduction="10000"/>
          </a:bodyPr>
          <a:lstStyle/>
          <a:p>
            <a:r>
              <a:rPr lang="ru-RU" sz="2200" dirty="0">
                <a:latin typeface="+mn-lt"/>
              </a:rPr>
              <a:t>Сокращение потерь за счет визуализации и контроля управлении</a:t>
            </a:r>
          </a:p>
          <a:p>
            <a:r>
              <a:rPr lang="ru-RU" sz="2200" dirty="0">
                <a:latin typeface="+mn-lt"/>
              </a:rPr>
              <a:t>Визуальная безопасность</a:t>
            </a:r>
          </a:p>
          <a:p>
            <a:r>
              <a:rPr lang="ru-RU" sz="2200" dirty="0">
                <a:latin typeface="+mn-lt"/>
              </a:rPr>
              <a:t>Наличие и исполнение стандартов</a:t>
            </a:r>
          </a:p>
          <a:p>
            <a:endParaRPr lang="ru-RU" sz="2200" dirty="0">
              <a:latin typeface="+mn-lt"/>
            </a:endParaRPr>
          </a:p>
          <a:p>
            <a:pPr marL="0" indent="0">
              <a:buNone/>
            </a:pPr>
            <a:r>
              <a:rPr lang="ru-RU" sz="2200" dirty="0">
                <a:latin typeface="+mn-lt"/>
              </a:rPr>
              <a:t>Действия:</a:t>
            </a:r>
          </a:p>
          <a:p>
            <a:r>
              <a:rPr lang="ru-RU" sz="2200" dirty="0">
                <a:latin typeface="+mn-lt"/>
              </a:rPr>
              <a:t>Проверка первых трех шагов (Чек лист)</a:t>
            </a:r>
          </a:p>
          <a:p>
            <a:r>
              <a:rPr lang="ru-RU" sz="2200" dirty="0">
                <a:latin typeface="+mn-lt"/>
              </a:rPr>
              <a:t>Визуальный контроль (фотографии ,схемы)</a:t>
            </a:r>
          </a:p>
          <a:p>
            <a:r>
              <a:rPr lang="ru-RU" sz="2200" dirty="0">
                <a:latin typeface="+mn-lt"/>
              </a:rPr>
              <a:t>Обязанности сотрудников на доске </a:t>
            </a:r>
          </a:p>
          <a:p>
            <a:r>
              <a:rPr lang="ru-RU" sz="2200" dirty="0">
                <a:latin typeface="+mn-lt"/>
              </a:rPr>
              <a:t>Улучшение стандартов</a:t>
            </a:r>
          </a:p>
          <a:p>
            <a:r>
              <a:rPr lang="ru-RU" sz="2200" dirty="0">
                <a:latin typeface="+mn-lt"/>
              </a:rPr>
              <a:t>Поощрение сотрудников за исполнение 5С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475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0C5C25-A4A0-4ED5-BD35-614EB36E8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151" y="76798"/>
            <a:ext cx="9404723" cy="1400530"/>
          </a:xfrm>
        </p:spPr>
        <p:txBody>
          <a:bodyPr/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Шаг 5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Совершенствуй</a:t>
            </a:r>
            <a:br>
              <a:rPr lang="ru-RU" dirty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D1DCE7-4C55-4927-84DA-2637F09E3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520" y="1240118"/>
            <a:ext cx="11490960" cy="5541084"/>
          </a:xfrm>
        </p:spPr>
        <p:txBody>
          <a:bodyPr>
            <a:noAutofit/>
          </a:bodyPr>
          <a:lstStyle/>
          <a:p>
            <a:r>
              <a:rPr lang="ru-RU" dirty="0">
                <a:latin typeface="+mn-lt"/>
              </a:rPr>
              <a:t>Контроль выполнения стандартов и обновление их</a:t>
            </a:r>
          </a:p>
          <a:p>
            <a:endParaRPr lang="ru-RU" dirty="0">
              <a:latin typeface="+mn-lt"/>
            </a:endParaRPr>
          </a:p>
          <a:p>
            <a:r>
              <a:rPr lang="ru-RU" dirty="0">
                <a:latin typeface="+mn-lt"/>
              </a:rPr>
              <a:t>Рост производительности( мотивация сотрудников)</a:t>
            </a:r>
          </a:p>
          <a:p>
            <a:r>
              <a:rPr lang="ru-RU" dirty="0">
                <a:latin typeface="+mn-lt"/>
              </a:rPr>
              <a:t>Соблюдение правил</a:t>
            </a:r>
          </a:p>
          <a:p>
            <a:r>
              <a:rPr lang="ru-RU" dirty="0">
                <a:latin typeface="+mn-lt"/>
              </a:rPr>
              <a:t>Качество продукции, услуги и </a:t>
            </a:r>
            <a:r>
              <a:rPr lang="ru-RU" dirty="0" err="1">
                <a:latin typeface="+mn-lt"/>
              </a:rPr>
              <a:t>т.д</a:t>
            </a:r>
            <a:endParaRPr lang="ru-RU" dirty="0">
              <a:latin typeface="+mn-lt"/>
            </a:endParaRPr>
          </a:p>
          <a:p>
            <a:endParaRPr lang="ru-RU" dirty="0">
              <a:latin typeface="+mn-lt"/>
            </a:endParaRPr>
          </a:p>
          <a:p>
            <a:pPr marL="0" indent="0">
              <a:buNone/>
            </a:pPr>
            <a:r>
              <a:rPr lang="ru-RU" dirty="0">
                <a:latin typeface="+mn-lt"/>
              </a:rPr>
              <a:t>Действия:</a:t>
            </a:r>
          </a:p>
          <a:p>
            <a:r>
              <a:rPr lang="ru-RU" dirty="0">
                <a:latin typeface="+mn-lt"/>
              </a:rPr>
              <a:t>Лозунги</a:t>
            </a:r>
          </a:p>
          <a:p>
            <a:r>
              <a:rPr lang="ru-RU" dirty="0">
                <a:latin typeface="+mn-lt"/>
              </a:rPr>
              <a:t>Плакаты 5С</a:t>
            </a:r>
          </a:p>
          <a:p>
            <a:r>
              <a:rPr lang="ru-RU" dirty="0">
                <a:latin typeface="+mn-lt"/>
              </a:rPr>
              <a:t>Информационные стенды</a:t>
            </a:r>
          </a:p>
          <a:p>
            <a:r>
              <a:rPr lang="ru-RU" dirty="0">
                <a:latin typeface="+mn-lt"/>
              </a:rPr>
              <a:t>Обмен опытом 5С с другими предприятиями</a:t>
            </a:r>
          </a:p>
          <a:p>
            <a:r>
              <a:rPr lang="ru-RU" dirty="0">
                <a:latin typeface="+mn-lt"/>
              </a:rPr>
              <a:t>Конкурсы лучшее подразделение, лучший цех, рабочее место</a:t>
            </a:r>
          </a:p>
          <a:p>
            <a:r>
              <a:rPr lang="ru-RU" dirty="0">
                <a:latin typeface="+mn-lt"/>
              </a:rPr>
              <a:t>Рассылки( не реже 1-2 раза в месяц)</a:t>
            </a:r>
          </a:p>
        </p:txBody>
      </p:sp>
    </p:spTree>
    <p:extLst>
      <p:ext uri="{BB962C8B-B14F-4D97-AF65-F5344CB8AC3E}">
        <p14:creationId xmlns:p14="http://schemas.microsoft.com/office/powerpoint/2010/main" val="40298947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141</TotalTime>
  <Words>344</Words>
  <Application>Microsoft Office PowerPoint</Application>
  <PresentationFormat>Широкоэкранный</PresentationFormat>
  <Paragraphs>91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Century Gothic</vt:lpstr>
      <vt:lpstr>Wingdings</vt:lpstr>
      <vt:lpstr>Wingdings 3</vt:lpstr>
      <vt:lpstr>Ион</vt:lpstr>
      <vt:lpstr>«Система 5С»</vt:lpstr>
      <vt:lpstr>Что сейчас важно для нас?</vt:lpstr>
      <vt:lpstr>Система 5С Плюсы системы</vt:lpstr>
      <vt:lpstr>Система делится на  5 простых шагов</vt:lpstr>
      <vt:lpstr>Шаг1  Сортировка</vt:lpstr>
      <vt:lpstr>Шаг 2  Соблюдать порядок</vt:lpstr>
      <vt:lpstr>Шаг 3 Содержи в чистоте </vt:lpstr>
      <vt:lpstr>Шаг 4 Стандартизируй (Инструкции)</vt:lpstr>
      <vt:lpstr>Шаг 5 Совершенствуй </vt:lpstr>
      <vt:lpstr>Как определить, что пришло время внедрять 5С?</vt:lpstr>
      <vt:lpstr>Ошибки внедрения 5С</vt:lpstr>
      <vt:lpstr>Возьми бесплатно систему 5С и внедри ДЛЯ себя😎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«Система 5С»</dc:title>
  <dc:creator>Lenovo</dc:creator>
  <cp:lastModifiedBy>Lenovo</cp:lastModifiedBy>
  <cp:revision>14</cp:revision>
  <dcterms:created xsi:type="dcterms:W3CDTF">2022-03-09T02:16:41Z</dcterms:created>
  <dcterms:modified xsi:type="dcterms:W3CDTF">2022-03-09T04:38:06Z</dcterms:modified>
</cp:coreProperties>
</file>